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8"/>
  </p:notesMasterIdLst>
  <p:sldIdLst>
    <p:sldId id="256" r:id="rId2"/>
    <p:sldId id="268" r:id="rId3"/>
    <p:sldId id="269" r:id="rId4"/>
    <p:sldId id="270" r:id="rId5"/>
    <p:sldId id="271" r:id="rId6"/>
    <p:sldId id="272" r:id="rId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 snapToGrid="0">
      <p:cViewPr>
        <p:scale>
          <a:sx n="85" d="100"/>
          <a:sy n="85" d="100"/>
        </p:scale>
        <p:origin x="520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06E8F6-F791-47DC-8BE9-7596D1F98314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057AE2-DFD5-4213-A85F-4941F8022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18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Noah: We are the new School Council.</a:t>
            </a:r>
          </a:p>
          <a:p>
            <a:r>
              <a:rPr lang="en-GB" dirty="0"/>
              <a:t>(Children introduce themselves.)</a:t>
            </a:r>
          </a:p>
          <a:p>
            <a:r>
              <a:rPr lang="en-GB" dirty="0"/>
              <a:t>Lucy: We have a noticeboard in the cloakroom with our photos and information. Please take time to look at it to find out what’s going on!</a:t>
            </a:r>
          </a:p>
          <a:p>
            <a:r>
              <a:rPr lang="en-GB" dirty="0"/>
              <a:t>Lily: We are here to -</a:t>
            </a:r>
          </a:p>
          <a:p>
            <a:pPr marL="171450" indent="-171450">
              <a:buFontTx/>
              <a:buChar char="-"/>
            </a:pPr>
            <a:r>
              <a:rPr lang="en-GB" dirty="0"/>
              <a:t>represent our school</a:t>
            </a:r>
          </a:p>
          <a:p>
            <a:pPr marL="171450" indent="-171450">
              <a:buFontTx/>
              <a:buChar char="-"/>
            </a:pPr>
            <a:r>
              <a:rPr lang="en-GB" dirty="0"/>
              <a:t> help our peers in school and try to keep everyone safe</a:t>
            </a:r>
          </a:p>
          <a:p>
            <a:pPr marL="171450" indent="-171450">
              <a:buFontTx/>
              <a:buChar char="-"/>
            </a:pPr>
            <a:r>
              <a:rPr lang="en-GB" dirty="0"/>
              <a:t>improve things in and out of school</a:t>
            </a:r>
          </a:p>
          <a:p>
            <a:pPr marL="171450" indent="-171450">
              <a:buFontTx/>
              <a:buChar char="-"/>
            </a:pPr>
            <a:r>
              <a:rPr lang="en-GB" dirty="0"/>
              <a:t>raise money for charities in our local area but also nationally </a:t>
            </a:r>
          </a:p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057AE2-DFD5-4213-A85F-4941F8022E4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333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Mila: fundraising for a welly shed</a:t>
            </a:r>
          </a:p>
          <a:p>
            <a:r>
              <a:rPr lang="en-GB" dirty="0"/>
              <a:t>Tiago (2)</a:t>
            </a:r>
          </a:p>
          <a:p>
            <a:r>
              <a:rPr lang="en-GB" dirty="0"/>
              <a:t>Rupert (3)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057AE2-DFD5-4213-A85F-4941F8022E4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82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Harley</a:t>
            </a:r>
          </a:p>
          <a:p>
            <a:r>
              <a:rPr lang="en-GB" dirty="0"/>
              <a:t>Ava and Noah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057AE2-DFD5-4213-A85F-4941F8022E4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66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Orla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057AE2-DFD5-4213-A85F-4941F8022E4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072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Lily and Lucy – planters</a:t>
            </a:r>
          </a:p>
          <a:p>
            <a:r>
              <a:rPr lang="en-GB" dirty="0"/>
              <a:t>Mila and Ava – food waste</a:t>
            </a:r>
          </a:p>
          <a:p>
            <a:endParaRPr lang="en-GB" dirty="0"/>
          </a:p>
          <a:p>
            <a:r>
              <a:rPr lang="en-GB" dirty="0"/>
              <a:t>Rupert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057AE2-DFD5-4213-A85F-4941F8022E4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73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057AE2-DFD5-4213-A85F-4941F8022E4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684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9E7757D-EE3A-4FB6-AC9D-86B6232B4B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/>
              <a:t>IT’S all about you…</a:t>
            </a:r>
          </a:p>
        </p:txBody>
      </p:sp>
      <p:pic>
        <p:nvPicPr>
          <p:cNvPr id="1026" name="Picture 2" descr="School Council Meeting | École Springfield School">
            <a:extLst>
              <a:ext uri="{FF2B5EF4-FFF2-40B4-BE49-F238E27FC236}">
                <a16:creationId xmlns:a16="http://schemas.microsoft.com/office/drawing/2014/main" id="{41287DEA-02E0-4ECF-8533-3B64B31E53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82"/>
          <a:stretch/>
        </p:blipFill>
        <p:spPr bwMode="auto">
          <a:xfrm>
            <a:off x="3826779" y="-531378"/>
            <a:ext cx="5272192" cy="396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679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EA9C4-933D-4FDA-A50F-BD1DDC3D8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we actually do this year?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DFBC14-A6A8-4D1F-9DED-DB61847B72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Fundraising for a welly shed</a:t>
            </a:r>
          </a:p>
          <a:p>
            <a:r>
              <a:rPr lang="en-GB" dirty="0"/>
              <a:t>Choose local charities we would like to support</a:t>
            </a:r>
          </a:p>
          <a:p>
            <a:r>
              <a:rPr lang="en-GB" dirty="0"/>
              <a:t>Give you information about how we can be responsible to protect our environment and contribute to climate change</a:t>
            </a:r>
          </a:p>
        </p:txBody>
      </p:sp>
    </p:spTree>
    <p:extLst>
      <p:ext uri="{BB962C8B-B14F-4D97-AF65-F5344CB8AC3E}">
        <p14:creationId xmlns:p14="http://schemas.microsoft.com/office/powerpoint/2010/main" val="587374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F1F6E-4D7D-4714-9528-C80E546EC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does it all happen?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8AD6DC-B02C-43B7-B4DC-C94625034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685" y="2015732"/>
            <a:ext cx="6199741" cy="345061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First fundraising event:</a:t>
            </a:r>
          </a:p>
          <a:p>
            <a:pPr marL="0" indent="0" algn="ctr">
              <a:buNone/>
            </a:pPr>
            <a:r>
              <a:rPr lang="en-GB" b="1" dirty="0"/>
              <a:t>Bonfire Night on 5</a:t>
            </a:r>
            <a:r>
              <a:rPr lang="en-GB" b="1" baseline="30000" dirty="0"/>
              <a:t>th</a:t>
            </a:r>
            <a:r>
              <a:rPr lang="en-GB" b="1" dirty="0"/>
              <a:t> November:</a:t>
            </a:r>
          </a:p>
          <a:p>
            <a:pPr marL="0" indent="0" algn="ctr">
              <a:buNone/>
            </a:pPr>
            <a:r>
              <a:rPr lang="en-GB" b="1" dirty="0"/>
              <a:t>Sweets on sale after school</a:t>
            </a:r>
          </a:p>
          <a:p>
            <a:pPr marL="0" indent="0" algn="ctr">
              <a:buNone/>
            </a:pPr>
            <a:r>
              <a:rPr lang="en-GB" b="1" dirty="0"/>
              <a:t>Chocolate covered marshmallows</a:t>
            </a:r>
          </a:p>
          <a:p>
            <a:pPr marL="0" indent="0" algn="ctr">
              <a:buNone/>
            </a:pPr>
            <a:r>
              <a:rPr lang="en-GB" b="1" dirty="0"/>
              <a:t>Guy Fawkes poster competition </a:t>
            </a:r>
          </a:p>
          <a:p>
            <a:pPr marL="0" indent="0" algn="ctr">
              <a:buNone/>
            </a:pPr>
            <a:r>
              <a:rPr lang="en-GB" dirty="0"/>
              <a:t>KS1 colouring sheet</a:t>
            </a:r>
          </a:p>
          <a:p>
            <a:pPr marL="0" indent="0" algn="ctr">
              <a:buNone/>
            </a:pPr>
            <a:r>
              <a:rPr lang="en-GB" dirty="0"/>
              <a:t>KS2 design a poster</a:t>
            </a:r>
          </a:p>
          <a:p>
            <a:pPr marL="0" indent="0" algn="ctr">
              <a:buNone/>
            </a:pPr>
            <a:r>
              <a:rPr lang="en-GB" b="1" dirty="0"/>
              <a:t>(minimum donation £1 for each activity)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1B08DB-4F91-40E9-B527-B8D264DC1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6888" y="1418220"/>
            <a:ext cx="4495800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88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F1F6E-4D7D-4714-9528-C80E546EC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does it all happen?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8AD6DC-B02C-43B7-B4DC-C94625034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685" y="2015732"/>
            <a:ext cx="6199741" cy="3450613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/>
              <a:t>Choose local charities to support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Each class will need to find out about charities in the local area and vote for the ones they would like to support.</a:t>
            </a:r>
          </a:p>
          <a:p>
            <a:pPr marL="0" indent="0">
              <a:buNone/>
            </a:pPr>
            <a:r>
              <a:rPr lang="en-GB" dirty="0"/>
              <a:t>We will let you know when we are ready for you to do this challenge and help you.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1B08DB-4F91-40E9-B527-B8D264DC1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6888" y="1418220"/>
            <a:ext cx="4495800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989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F1F6E-4D7D-4714-9528-C80E546EC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does it all happen?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8AD6DC-B02C-43B7-B4DC-C94625034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685" y="2015732"/>
            <a:ext cx="6199741" cy="345061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b="1" dirty="0"/>
              <a:t>Climate Action</a:t>
            </a:r>
          </a:p>
          <a:p>
            <a:pPr marL="457200" indent="-457200" algn="ctr">
              <a:buAutoNum type="arabicParenR"/>
            </a:pPr>
            <a:r>
              <a:rPr lang="en-GB" b="1" dirty="0"/>
              <a:t>Planters</a:t>
            </a:r>
          </a:p>
          <a:p>
            <a:pPr marL="0" indent="0" algn="ctr">
              <a:buNone/>
            </a:pPr>
            <a:r>
              <a:rPr lang="en-GB" dirty="0"/>
              <a:t>Our planters need weeding then each class needs to take responsibility to plant herbs, flowers and fruit or vegetables. We will let you know more information soon!</a:t>
            </a:r>
          </a:p>
          <a:p>
            <a:pPr marL="0" indent="0" algn="ctr">
              <a:buNone/>
            </a:pPr>
            <a:r>
              <a:rPr lang="en-GB" b="1" dirty="0"/>
              <a:t>2) Food Waste</a:t>
            </a:r>
          </a:p>
          <a:p>
            <a:pPr marL="0" indent="0" algn="ctr">
              <a:buNone/>
            </a:pPr>
            <a:r>
              <a:rPr lang="en-GB" dirty="0"/>
              <a:t>We will be talking to you about the impact of wasting food and organising a poster competition to reduce food waste.</a:t>
            </a:r>
          </a:p>
          <a:p>
            <a:pPr marL="0" indent="0" algn="ctr">
              <a:buNone/>
            </a:pPr>
            <a:r>
              <a:rPr lang="en-GB" dirty="0"/>
              <a:t>3) </a:t>
            </a:r>
            <a:r>
              <a:rPr lang="en-GB" b="1" dirty="0"/>
              <a:t>Reduce single use plastic in school and improve recycling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1B08DB-4F91-40E9-B527-B8D264DC1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6888" y="1418220"/>
            <a:ext cx="4495800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908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F1F6E-4D7D-4714-9528-C80E546EC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listening!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8AD6DC-B02C-43B7-B4DC-C94625034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685" y="2015732"/>
            <a:ext cx="6199741" cy="3450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We hope you will enjoy supporting our causes!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1B08DB-4F91-40E9-B527-B8D264DC1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6888" y="1418220"/>
            <a:ext cx="4495800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8704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129</TotalTime>
  <Words>353</Words>
  <Application>Microsoft Office PowerPoint</Application>
  <PresentationFormat>Widescreen</PresentationFormat>
  <Paragraphs>52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Gill Sans MT</vt:lpstr>
      <vt:lpstr>Gallery</vt:lpstr>
      <vt:lpstr>PowerPoint Presentation</vt:lpstr>
      <vt:lpstr>What will we actually do this year?</vt:lpstr>
      <vt:lpstr>How does it all happen?</vt:lpstr>
      <vt:lpstr>How does it all happen?</vt:lpstr>
      <vt:lpstr>How does it all happen?</vt:lpstr>
      <vt:lpstr>Thank you for listening!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council</dc:title>
  <dc:creator>Oliver Bower</dc:creator>
  <cp:lastModifiedBy>Tracy Hill</cp:lastModifiedBy>
  <cp:revision>21</cp:revision>
  <cp:lastPrinted>2024-10-29T12:38:01Z</cp:lastPrinted>
  <dcterms:created xsi:type="dcterms:W3CDTF">2019-11-05T09:55:31Z</dcterms:created>
  <dcterms:modified xsi:type="dcterms:W3CDTF">2024-10-29T13:14:18Z</dcterms:modified>
</cp:coreProperties>
</file>