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9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0" autoAdjust="0"/>
    <p:restoredTop sz="94660"/>
  </p:normalViewPr>
  <p:slideViewPr>
    <p:cSldViewPr snapToGrid="0">
      <p:cViewPr>
        <p:scale>
          <a:sx n="93" d="100"/>
          <a:sy n="93" d="100"/>
        </p:scale>
        <p:origin x="9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acy Hill" userId="a16de944-cf1c-4540-8a00-ea08c5836b73" providerId="ADAL" clId="{BF8B85F1-865B-40E9-B269-B397A8E8756B}"/>
    <pc:docChg chg="custSel modSld sldOrd">
      <pc:chgData name="Tracy Hill" userId="a16de944-cf1c-4540-8a00-ea08c5836b73" providerId="ADAL" clId="{BF8B85F1-865B-40E9-B269-B397A8E8756B}" dt="2025-02-04T12:51:57.489" v="80" actId="27636"/>
      <pc:docMkLst>
        <pc:docMk/>
      </pc:docMkLst>
      <pc:sldChg chg="modSp">
        <pc:chgData name="Tracy Hill" userId="a16de944-cf1c-4540-8a00-ea08c5836b73" providerId="ADAL" clId="{BF8B85F1-865B-40E9-B269-B397A8E8756B}" dt="2025-02-04T12:50:24.257" v="72"/>
        <pc:sldMkLst>
          <pc:docMk/>
          <pc:sldMk cId="492952621" sldId="256"/>
        </pc:sldMkLst>
        <pc:spChg chg="mod">
          <ac:chgData name="Tracy Hill" userId="a16de944-cf1c-4540-8a00-ea08c5836b73" providerId="ADAL" clId="{BF8B85F1-865B-40E9-B269-B397A8E8756B}" dt="2025-02-04T12:50:24.257" v="72"/>
          <ac:spMkLst>
            <pc:docMk/>
            <pc:sldMk cId="492952621" sldId="256"/>
            <ac:spMk id="2" creationId="{1F240499-ED7A-46E1-906F-5AAB24DEDBEB}"/>
          </ac:spMkLst>
        </pc:spChg>
        <pc:spChg chg="mod">
          <ac:chgData name="Tracy Hill" userId="a16de944-cf1c-4540-8a00-ea08c5836b73" providerId="ADAL" clId="{BF8B85F1-865B-40E9-B269-B397A8E8756B}" dt="2025-02-04T12:50:24.257" v="72"/>
          <ac:spMkLst>
            <pc:docMk/>
            <pc:sldMk cId="492952621" sldId="256"/>
            <ac:spMk id="3" creationId="{D12C709E-49D6-4F3D-A288-2F0684FF7E84}"/>
          </ac:spMkLst>
        </pc:spChg>
      </pc:sldChg>
      <pc:sldChg chg="addSp modSp mod">
        <pc:chgData name="Tracy Hill" userId="a16de944-cf1c-4540-8a00-ea08c5836b73" providerId="ADAL" clId="{BF8B85F1-865B-40E9-B269-B397A8E8756B}" dt="2025-02-04T12:50:58.587" v="75" actId="1076"/>
        <pc:sldMkLst>
          <pc:docMk/>
          <pc:sldMk cId="712628026" sldId="257"/>
        </pc:sldMkLst>
        <pc:spChg chg="mod">
          <ac:chgData name="Tracy Hill" userId="a16de944-cf1c-4540-8a00-ea08c5836b73" providerId="ADAL" clId="{BF8B85F1-865B-40E9-B269-B397A8E8756B}" dt="2025-02-04T12:50:24.257" v="72"/>
          <ac:spMkLst>
            <pc:docMk/>
            <pc:sldMk cId="712628026" sldId="257"/>
            <ac:spMk id="2" creationId="{25FA0591-B445-4FD5-A917-1509D947A0B5}"/>
          </ac:spMkLst>
        </pc:spChg>
        <pc:spChg chg="mod">
          <ac:chgData name="Tracy Hill" userId="a16de944-cf1c-4540-8a00-ea08c5836b73" providerId="ADAL" clId="{BF8B85F1-865B-40E9-B269-B397A8E8756B}" dt="2025-02-04T12:50:58.587" v="75" actId="1076"/>
          <ac:spMkLst>
            <pc:docMk/>
            <pc:sldMk cId="712628026" sldId="257"/>
            <ac:spMk id="3" creationId="{F5832F32-D372-4E12-A6E4-DCCED5D4CAD3}"/>
          </ac:spMkLst>
        </pc:spChg>
        <pc:picChg chg="add mod">
          <ac:chgData name="Tracy Hill" userId="a16de944-cf1c-4540-8a00-ea08c5836b73" providerId="ADAL" clId="{BF8B85F1-865B-40E9-B269-B397A8E8756B}" dt="2025-02-04T12:50:54.968" v="74" actId="1076"/>
          <ac:picMkLst>
            <pc:docMk/>
            <pc:sldMk cId="712628026" sldId="257"/>
            <ac:picMk id="2050" creationId="{35B719F6-5A68-41D0-878A-1444B88C361C}"/>
          </ac:picMkLst>
        </pc:picChg>
      </pc:sldChg>
      <pc:sldChg chg="modSp mod ord">
        <pc:chgData name="Tracy Hill" userId="a16de944-cf1c-4540-8a00-ea08c5836b73" providerId="ADAL" clId="{BF8B85F1-865B-40E9-B269-B397A8E8756B}" dt="2025-02-04T12:51:11.037" v="76" actId="255"/>
        <pc:sldMkLst>
          <pc:docMk/>
          <pc:sldMk cId="1432652293" sldId="258"/>
        </pc:sldMkLst>
        <pc:spChg chg="mod">
          <ac:chgData name="Tracy Hill" userId="a16de944-cf1c-4540-8a00-ea08c5836b73" providerId="ADAL" clId="{BF8B85F1-865B-40E9-B269-B397A8E8756B}" dt="2025-02-04T12:50:24.257" v="72"/>
          <ac:spMkLst>
            <pc:docMk/>
            <pc:sldMk cId="1432652293" sldId="258"/>
            <ac:spMk id="5" creationId="{F62CE325-7281-4CDE-8824-ED3F3A6B96E5}"/>
          </ac:spMkLst>
        </pc:spChg>
        <pc:spChg chg="mod">
          <ac:chgData name="Tracy Hill" userId="a16de944-cf1c-4540-8a00-ea08c5836b73" providerId="ADAL" clId="{BF8B85F1-865B-40E9-B269-B397A8E8756B}" dt="2025-02-04T12:51:11.037" v="76" actId="255"/>
          <ac:spMkLst>
            <pc:docMk/>
            <pc:sldMk cId="1432652293" sldId="258"/>
            <ac:spMk id="6" creationId="{FCAC90DD-F711-4097-A6EF-FD041030D4E5}"/>
          </ac:spMkLst>
        </pc:spChg>
      </pc:sldChg>
      <pc:sldChg chg="modSp mod">
        <pc:chgData name="Tracy Hill" userId="a16de944-cf1c-4540-8a00-ea08c5836b73" providerId="ADAL" clId="{BF8B85F1-865B-40E9-B269-B397A8E8756B}" dt="2025-02-04T12:51:21.298" v="77" actId="255"/>
        <pc:sldMkLst>
          <pc:docMk/>
          <pc:sldMk cId="2979133549" sldId="259"/>
        </pc:sldMkLst>
        <pc:spChg chg="mod">
          <ac:chgData name="Tracy Hill" userId="a16de944-cf1c-4540-8a00-ea08c5836b73" providerId="ADAL" clId="{BF8B85F1-865B-40E9-B269-B397A8E8756B}" dt="2025-02-04T12:51:21.298" v="77" actId="255"/>
          <ac:spMkLst>
            <pc:docMk/>
            <pc:sldMk cId="2979133549" sldId="259"/>
            <ac:spMk id="3" creationId="{08665C62-D256-4624-8EFA-893E08EC328C}"/>
          </ac:spMkLst>
        </pc:spChg>
      </pc:sldChg>
      <pc:sldChg chg="addSp modSp mod">
        <pc:chgData name="Tracy Hill" userId="a16de944-cf1c-4540-8a00-ea08c5836b73" providerId="ADAL" clId="{BF8B85F1-865B-40E9-B269-B397A8E8756B}" dt="2025-02-04T12:51:30.775" v="78" actId="255"/>
        <pc:sldMkLst>
          <pc:docMk/>
          <pc:sldMk cId="1580228432" sldId="260"/>
        </pc:sldMkLst>
        <pc:spChg chg="mod">
          <ac:chgData name="Tracy Hill" userId="a16de944-cf1c-4540-8a00-ea08c5836b73" providerId="ADAL" clId="{BF8B85F1-865B-40E9-B269-B397A8E8756B}" dt="2025-02-04T12:50:24.257" v="72"/>
          <ac:spMkLst>
            <pc:docMk/>
            <pc:sldMk cId="1580228432" sldId="260"/>
            <ac:spMk id="2" creationId="{4DC10FC3-EEA8-4F5E-8372-0F6019B16711}"/>
          </ac:spMkLst>
        </pc:spChg>
        <pc:spChg chg="mod">
          <ac:chgData name="Tracy Hill" userId="a16de944-cf1c-4540-8a00-ea08c5836b73" providerId="ADAL" clId="{BF8B85F1-865B-40E9-B269-B397A8E8756B}" dt="2025-02-04T12:51:30.775" v="78" actId="255"/>
          <ac:spMkLst>
            <pc:docMk/>
            <pc:sldMk cId="1580228432" sldId="260"/>
            <ac:spMk id="3" creationId="{D3E44475-E662-47F9-8D45-EB2F232374BA}"/>
          </ac:spMkLst>
        </pc:spChg>
        <pc:picChg chg="add mod">
          <ac:chgData name="Tracy Hill" userId="a16de944-cf1c-4540-8a00-ea08c5836b73" providerId="ADAL" clId="{BF8B85F1-865B-40E9-B269-B397A8E8756B}" dt="2025-02-04T12:40:22.579" v="43" actId="14100"/>
          <ac:picMkLst>
            <pc:docMk/>
            <pc:sldMk cId="1580228432" sldId="260"/>
            <ac:picMk id="1026" creationId="{2F6BACDB-0950-457D-9385-E0600EBDA442}"/>
          </ac:picMkLst>
        </pc:picChg>
      </pc:sldChg>
      <pc:sldChg chg="addSp modSp mod">
        <pc:chgData name="Tracy Hill" userId="a16de944-cf1c-4540-8a00-ea08c5836b73" providerId="ADAL" clId="{BF8B85F1-865B-40E9-B269-B397A8E8756B}" dt="2025-02-04T12:51:57.489" v="80" actId="27636"/>
        <pc:sldMkLst>
          <pc:docMk/>
          <pc:sldMk cId="3426729380" sldId="261"/>
        </pc:sldMkLst>
        <pc:spChg chg="mod">
          <ac:chgData name="Tracy Hill" userId="a16de944-cf1c-4540-8a00-ea08c5836b73" providerId="ADAL" clId="{BF8B85F1-865B-40E9-B269-B397A8E8756B}" dt="2025-02-04T12:50:24.257" v="72"/>
          <ac:spMkLst>
            <pc:docMk/>
            <pc:sldMk cId="3426729380" sldId="261"/>
            <ac:spMk id="2" creationId="{8F6184AB-E77C-4C2D-BC2C-E849D6B60A89}"/>
          </ac:spMkLst>
        </pc:spChg>
        <pc:spChg chg="mod">
          <ac:chgData name="Tracy Hill" userId="a16de944-cf1c-4540-8a00-ea08c5836b73" providerId="ADAL" clId="{BF8B85F1-865B-40E9-B269-B397A8E8756B}" dt="2025-02-04T12:51:57.489" v="80" actId="27636"/>
          <ac:spMkLst>
            <pc:docMk/>
            <pc:sldMk cId="3426729380" sldId="261"/>
            <ac:spMk id="3" creationId="{E654BDE1-795F-42CC-91D9-277E3AFD9388}"/>
          </ac:spMkLst>
        </pc:spChg>
        <pc:picChg chg="add mod">
          <ac:chgData name="Tracy Hill" userId="a16de944-cf1c-4540-8a00-ea08c5836b73" providerId="ADAL" clId="{BF8B85F1-865B-40E9-B269-B397A8E8756B}" dt="2025-02-04T12:46:25.439" v="52" actId="1076"/>
          <ac:picMkLst>
            <pc:docMk/>
            <pc:sldMk cId="3426729380" sldId="261"/>
            <ac:picMk id="4" creationId="{8196B902-10DE-4730-97FE-9E005BAEA2D7}"/>
          </ac:picMkLst>
        </pc:picChg>
        <pc:picChg chg="add mod">
          <ac:chgData name="Tracy Hill" userId="a16de944-cf1c-4540-8a00-ea08c5836b73" providerId="ADAL" clId="{BF8B85F1-865B-40E9-B269-B397A8E8756B}" dt="2025-02-04T12:46:30.055" v="53" actId="1076"/>
          <ac:picMkLst>
            <pc:docMk/>
            <pc:sldMk cId="3426729380" sldId="261"/>
            <ac:picMk id="5" creationId="{5B243D0C-5B87-49C1-93AF-1ACA3C0D5C7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5DE68-9B76-4415-8F4D-5C9AA6E678C9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33D0A-63BF-4A71-B31E-B6E8C3341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987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5DE68-9B76-4415-8F4D-5C9AA6E678C9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33D0A-63BF-4A71-B31E-B6E8C3341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642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5DE68-9B76-4415-8F4D-5C9AA6E678C9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33D0A-63BF-4A71-B31E-B6E8C3341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406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5DE68-9B76-4415-8F4D-5C9AA6E678C9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33D0A-63BF-4A71-B31E-B6E8C3341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622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5DE68-9B76-4415-8F4D-5C9AA6E678C9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33D0A-63BF-4A71-B31E-B6E8C3341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717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5DE68-9B76-4415-8F4D-5C9AA6E678C9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33D0A-63BF-4A71-B31E-B6E8C3341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728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5DE68-9B76-4415-8F4D-5C9AA6E678C9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33D0A-63BF-4A71-B31E-B6E8C3341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098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5DE68-9B76-4415-8F4D-5C9AA6E678C9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33D0A-63BF-4A71-B31E-B6E8C3341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036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33D0A-63BF-4A71-B31E-B6E8C3341081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5DE68-9B76-4415-8F4D-5C9AA6E678C9}" type="datetimeFigureOut">
              <a:rPr lang="en-GB" smtClean="0"/>
              <a:t>04/02/2025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193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5DE68-9B76-4415-8F4D-5C9AA6E678C9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33D0A-63BF-4A71-B31E-B6E8C3341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890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5DE68-9B76-4415-8F4D-5C9AA6E678C9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33D0A-63BF-4A71-B31E-B6E8C334108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318224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5DE68-9B76-4415-8F4D-5C9AA6E678C9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33D0A-63BF-4A71-B31E-B6E8C3341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487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5DE68-9B76-4415-8F4D-5C9AA6E678C9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33D0A-63BF-4A71-B31E-B6E8C334108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90579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5DE68-9B76-4415-8F4D-5C9AA6E678C9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33D0A-63BF-4A71-B31E-B6E8C3341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7132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5DE68-9B76-4415-8F4D-5C9AA6E678C9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33D0A-63BF-4A71-B31E-B6E8C3341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5015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5DE68-9B76-4415-8F4D-5C9AA6E678C9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33D0A-63BF-4A71-B31E-B6E8C3341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563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5DE68-9B76-4415-8F4D-5C9AA6E678C9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1A33D0A-63BF-4A71-B31E-B6E8C3341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636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3960" r:id="rId11"/>
    <p:sldLayoutId id="2147483961" r:id="rId12"/>
    <p:sldLayoutId id="2147483962" r:id="rId13"/>
    <p:sldLayoutId id="2147483963" r:id="rId14"/>
    <p:sldLayoutId id="2147483964" r:id="rId15"/>
    <p:sldLayoutId id="214748396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40499-ED7A-46E1-906F-5AAB24DEDBE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Child Food Poverty in Pendle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2C709E-49D6-4F3D-A288-2F0684FF7E8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9526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A0591-B445-4FD5-A917-1509D947A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Child Food Poverty?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832F32-D372-4E12-A6E4-DCCED5D4C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079" y="1713701"/>
            <a:ext cx="8596668" cy="3880773"/>
          </a:xfrm>
        </p:spPr>
        <p:txBody>
          <a:bodyPr>
            <a:normAutofit/>
          </a:bodyPr>
          <a:lstStyle/>
          <a:p>
            <a:r>
              <a:rPr lang="en-GB" sz="2400" dirty="0"/>
              <a:t>UNICEF says “children’s inability to access and consume a nutritious and diverse diet in early childhood.”</a:t>
            </a:r>
          </a:p>
          <a:p>
            <a:endParaRPr lang="en-GB" sz="2400" dirty="0"/>
          </a:p>
          <a:p>
            <a:r>
              <a:rPr lang="en-GB" sz="2400" dirty="0"/>
              <a:t>This means: children who don’t get enough proper, healthy food that would help them to grow healthier and stronger.</a:t>
            </a:r>
          </a:p>
        </p:txBody>
      </p:sp>
      <p:pic>
        <p:nvPicPr>
          <p:cNvPr id="2050" name="Picture 2" descr="Image result for children food poverty england">
            <a:extLst>
              <a:ext uri="{FF2B5EF4-FFF2-40B4-BE49-F238E27FC236}">
                <a16:creationId xmlns:a16="http://schemas.microsoft.com/office/drawing/2014/main" id="{35B719F6-5A68-41D0-878A-1444B88C3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9073" y="4221300"/>
            <a:ext cx="3552825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6280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62CE325-7281-4CDE-8824-ED3F3A6B9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Did you know….?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AC90DD-F711-4097-A6EF-FD041030D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091310" cy="4351338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Children’s food poverty is higher in Pendle than anywhere else in the country.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This means that where we live lots of children go without enough healthy food…..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E21B272-F513-4ED4-8148-694553BA0F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71" t="5976" r="-1437" b="9108"/>
          <a:stretch/>
        </p:blipFill>
        <p:spPr>
          <a:xfrm>
            <a:off x="5080764" y="677174"/>
            <a:ext cx="7241697" cy="5732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652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665C62-D256-4624-8EFA-893E08EC32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6946" y="766846"/>
            <a:ext cx="10515600" cy="4351338"/>
          </a:xfrm>
        </p:spPr>
        <p:txBody>
          <a:bodyPr>
            <a:normAutofit/>
          </a:bodyPr>
          <a:lstStyle/>
          <a:p>
            <a:r>
              <a:rPr lang="en-GB" sz="2400" dirty="0"/>
              <a:t>A whopping 43.6% of children in Pendle are affected by food poverty …. almost a half.</a:t>
            </a: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3414E11B-6BAB-4CD5-85A9-233252BE39B3}"/>
              </a:ext>
            </a:extLst>
          </p:cNvPr>
          <p:cNvSpPr/>
          <p:nvPr/>
        </p:nvSpPr>
        <p:spPr>
          <a:xfrm>
            <a:off x="1787549" y="2413191"/>
            <a:ext cx="9082123" cy="2942580"/>
          </a:xfrm>
          <a:prstGeom prst="wedgeRoundRectCallout">
            <a:avLst>
              <a:gd name="adj1" fmla="val -37260"/>
              <a:gd name="adj2" fmla="val 8002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/>
              <a:t>We need to help do something about this! NOW!</a:t>
            </a:r>
          </a:p>
        </p:txBody>
      </p:sp>
    </p:spTree>
    <p:extLst>
      <p:ext uri="{BB962C8B-B14F-4D97-AF65-F5344CB8AC3E}">
        <p14:creationId xmlns:p14="http://schemas.microsoft.com/office/powerpoint/2010/main" val="2979133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10FC3-EEA8-4F5E-8372-0F6019B16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Colne Open Door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E44475-E662-47F9-8D45-EB2F232374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775731" cy="4351338"/>
          </a:xfrm>
        </p:spPr>
        <p:txBody>
          <a:bodyPr>
            <a:normAutofit/>
          </a:bodyPr>
          <a:lstStyle/>
          <a:p>
            <a:r>
              <a:rPr lang="en-GB" sz="2400" dirty="0"/>
              <a:t>We are working with Colne Open Door to help raise money and food donations for children in need in our area.</a:t>
            </a:r>
          </a:p>
        </p:txBody>
      </p:sp>
      <p:pic>
        <p:nvPicPr>
          <p:cNvPr id="1026" name="Picture 2" descr="Provided by Local Data Company">
            <a:extLst>
              <a:ext uri="{FF2B5EF4-FFF2-40B4-BE49-F238E27FC236}">
                <a16:creationId xmlns:a16="http://schemas.microsoft.com/office/drawing/2014/main" id="{2F6BACDB-0950-457D-9385-E0600EBDA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5823" y="365125"/>
            <a:ext cx="4737076" cy="3547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0228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184AB-E77C-4C2D-BC2C-E849D6B60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first step…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54BDE1-795F-42CC-91D9-277E3AFD93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738257" cy="435133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dirty="0"/>
              <a:t>  </a:t>
            </a:r>
            <a:r>
              <a:rPr lang="en-GB" sz="2400" dirty="0"/>
              <a:t>Food donations before Friday 14</a:t>
            </a:r>
            <a:r>
              <a:rPr lang="en-GB" sz="2400" baseline="30000" dirty="0"/>
              <a:t>th</a:t>
            </a:r>
            <a:r>
              <a:rPr lang="en-GB" sz="2400" dirty="0"/>
              <a:t> February</a:t>
            </a:r>
          </a:p>
          <a:p>
            <a:endParaRPr lang="en-GB" sz="2400" dirty="0"/>
          </a:p>
          <a:p>
            <a:pPr marL="0" indent="0">
              <a:buNone/>
            </a:pPr>
            <a:r>
              <a:rPr lang="en-GB" sz="2400" dirty="0"/>
              <a:t>These foods must be tinned or dried so that they don’t perish (don’t go off), for example: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Tinned food such as: fruit, beans, soup, peas, sausages…</a:t>
            </a:r>
          </a:p>
          <a:p>
            <a:r>
              <a:rPr lang="en-GB" sz="2400" dirty="0"/>
              <a:t>Dried food such as: breakfast cereals, rice, pasta, noodles…</a:t>
            </a:r>
          </a:p>
          <a:p>
            <a:r>
              <a:rPr lang="en-GB" sz="2400" dirty="0"/>
              <a:t>Tea bags, coffee, hot chocolate, sugar, long life milk and fruit juice…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96B902-10DE-4730-97FE-9E005BAEA2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4739" y="3916857"/>
            <a:ext cx="4181475" cy="2771775"/>
          </a:xfrm>
          <a:prstGeom prst="rect">
            <a:avLst/>
          </a:prstGeom>
        </p:spPr>
      </p:pic>
      <p:pic>
        <p:nvPicPr>
          <p:cNvPr id="5" name="Picture 4" descr="Image result for child walking silhouette">
            <a:extLst>
              <a:ext uri="{FF2B5EF4-FFF2-40B4-BE49-F238E27FC236}">
                <a16:creationId xmlns:a16="http://schemas.microsoft.com/office/drawing/2014/main" id="{5B243D0C-5B87-49C1-93AF-1ACA3C0D5C7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361" y="236837"/>
            <a:ext cx="3316813" cy="30426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672938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</TotalTime>
  <Words>215</Words>
  <Application>Microsoft Office PowerPoint</Application>
  <PresentationFormat>Widescreen</PresentationFormat>
  <Paragraphs>21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Child Food Poverty in Pendle</vt:lpstr>
      <vt:lpstr>What is Child Food Poverty?</vt:lpstr>
      <vt:lpstr>Did you know….?</vt:lpstr>
      <vt:lpstr>PowerPoint Presentation</vt:lpstr>
      <vt:lpstr>Colne Open Door</vt:lpstr>
      <vt:lpstr>Our first step…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 Food Poverty in Pendle</dc:title>
  <dc:creator>Tracy Hill</dc:creator>
  <cp:lastModifiedBy>Tracy Hill</cp:lastModifiedBy>
  <cp:revision>4</cp:revision>
  <cp:lastPrinted>2025-02-04T12:33:54Z</cp:lastPrinted>
  <dcterms:created xsi:type="dcterms:W3CDTF">2025-02-04T12:21:13Z</dcterms:created>
  <dcterms:modified xsi:type="dcterms:W3CDTF">2025-02-04T12:52:20Z</dcterms:modified>
</cp:coreProperties>
</file>